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7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3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589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8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5410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8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6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7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54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3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9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9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50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CBCE-2D46-47CE-A9C3-FAEC9D60D6F3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2196A0-2A3E-4DE9-A951-4138B18C1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8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Воин Света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Тихонова Ольга Александровна</a:t>
            </a:r>
          </a:p>
          <a:p>
            <a:pPr algn="r"/>
            <a:r>
              <a:rPr lang="ru-RU" dirty="0" smtClean="0"/>
              <a:t>МБОУ «МЯГ№4»</a:t>
            </a:r>
          </a:p>
          <a:p>
            <a:pPr algn="r"/>
            <a:r>
              <a:rPr lang="ru-RU" dirty="0" smtClean="0"/>
              <a:t>1 класс 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50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158" y="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Рисунки детей  после просмотра фильма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92104" y="549647"/>
            <a:ext cx="5409571" cy="7207136"/>
          </a:xfrm>
        </p:spPr>
      </p:pic>
    </p:spTree>
    <p:extLst>
      <p:ext uri="{BB962C8B-B14F-4D97-AF65-F5344CB8AC3E}">
        <p14:creationId xmlns:p14="http://schemas.microsoft.com/office/powerpoint/2010/main" val="82745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56464" y="-379357"/>
            <a:ext cx="6039642" cy="8046577"/>
          </a:xfrm>
        </p:spPr>
      </p:pic>
    </p:spTree>
    <p:extLst>
      <p:ext uri="{BB962C8B-B14F-4D97-AF65-F5344CB8AC3E}">
        <p14:creationId xmlns:p14="http://schemas.microsoft.com/office/powerpoint/2010/main" val="263958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08285" y="-666100"/>
            <a:ext cx="6452104" cy="8596096"/>
          </a:xfrm>
        </p:spPr>
      </p:pic>
    </p:spTree>
    <p:extLst>
      <p:ext uri="{BB962C8B-B14F-4D97-AF65-F5344CB8AC3E}">
        <p14:creationId xmlns:p14="http://schemas.microsoft.com/office/powerpoint/2010/main" val="404380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93529" y="-1023497"/>
            <a:ext cx="6758580" cy="9004414"/>
          </a:xfrm>
        </p:spPr>
      </p:pic>
    </p:spTree>
    <p:extLst>
      <p:ext uri="{BB962C8B-B14F-4D97-AF65-F5344CB8AC3E}">
        <p14:creationId xmlns:p14="http://schemas.microsoft.com/office/powerpoint/2010/main" val="202574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80040" y="-556146"/>
            <a:ext cx="6233063" cy="8304270"/>
          </a:xfrm>
        </p:spPr>
      </p:pic>
    </p:spTree>
    <p:extLst>
      <p:ext uri="{BB962C8B-B14F-4D97-AF65-F5344CB8AC3E}">
        <p14:creationId xmlns:p14="http://schemas.microsoft.com/office/powerpoint/2010/main" val="368216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734" y="0"/>
            <a:ext cx="4472248" cy="7224162"/>
          </a:xfrm>
        </p:spPr>
      </p:pic>
    </p:spTree>
    <p:extLst>
      <p:ext uri="{BB962C8B-B14F-4D97-AF65-F5344CB8AC3E}">
        <p14:creationId xmlns:p14="http://schemas.microsoft.com/office/powerpoint/2010/main" val="236106253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19</Words>
  <Application>Microsoft Office PowerPoint</Application>
  <PresentationFormat>Широкоэкранный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Воин Света</vt:lpstr>
      <vt:lpstr>Рисунки детей  после просмотра фильма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Воин Света</dc:title>
  <dc:creator>Пользователь</dc:creator>
  <cp:lastModifiedBy>Пользователь</cp:lastModifiedBy>
  <cp:revision>2</cp:revision>
  <dcterms:created xsi:type="dcterms:W3CDTF">2022-02-28T12:07:29Z</dcterms:created>
  <dcterms:modified xsi:type="dcterms:W3CDTF">2022-02-28T12:18:38Z</dcterms:modified>
</cp:coreProperties>
</file>