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CCBCE-2D46-47CE-A9C3-FAEC9D60D6F3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A2196A0-2A3E-4DE9-A951-4138B18C18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5879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CCBCE-2D46-47CE-A9C3-FAEC9D60D6F3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2196A0-2A3E-4DE9-A951-4138B18C18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332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CCBCE-2D46-47CE-A9C3-FAEC9D60D6F3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2196A0-2A3E-4DE9-A951-4138B18C18E6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905899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CCBCE-2D46-47CE-A9C3-FAEC9D60D6F3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2196A0-2A3E-4DE9-A951-4138B18C18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87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CCBCE-2D46-47CE-A9C3-FAEC9D60D6F3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2196A0-2A3E-4DE9-A951-4138B18C18E6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54103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CCBCE-2D46-47CE-A9C3-FAEC9D60D6F3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2196A0-2A3E-4DE9-A951-4138B18C18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38878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CCBCE-2D46-47CE-A9C3-FAEC9D60D6F3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196A0-2A3E-4DE9-A951-4138B18C18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16646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CCBCE-2D46-47CE-A9C3-FAEC9D60D6F3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196A0-2A3E-4DE9-A951-4138B18C18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972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CCBCE-2D46-47CE-A9C3-FAEC9D60D6F3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196A0-2A3E-4DE9-A951-4138B18C18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4962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CCBCE-2D46-47CE-A9C3-FAEC9D60D6F3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2196A0-2A3E-4DE9-A951-4138B18C18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545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CCBCE-2D46-47CE-A9C3-FAEC9D60D6F3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A2196A0-2A3E-4DE9-A951-4138B18C18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138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CCBCE-2D46-47CE-A9C3-FAEC9D60D6F3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A2196A0-2A3E-4DE9-A951-4138B18C18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438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CCBCE-2D46-47CE-A9C3-FAEC9D60D6F3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196A0-2A3E-4DE9-A951-4138B18C18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793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CCBCE-2D46-47CE-A9C3-FAEC9D60D6F3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196A0-2A3E-4DE9-A951-4138B18C18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7973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CCBCE-2D46-47CE-A9C3-FAEC9D60D6F3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196A0-2A3E-4DE9-A951-4138B18C18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6501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CCBCE-2D46-47CE-A9C3-FAEC9D60D6F3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2196A0-2A3E-4DE9-A951-4138B18C18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200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CCBCE-2D46-47CE-A9C3-FAEC9D60D6F3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A2196A0-2A3E-4DE9-A951-4138B18C18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586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Воин Света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ru-RU" dirty="0" smtClean="0"/>
              <a:t>Тихонова Ольга Александровна</a:t>
            </a:r>
          </a:p>
          <a:p>
            <a:pPr algn="r"/>
            <a:r>
              <a:rPr lang="ru-RU" dirty="0" smtClean="0"/>
              <a:t>МБОУ «МЯГ№4»</a:t>
            </a:r>
          </a:p>
          <a:p>
            <a:pPr algn="r"/>
            <a:r>
              <a:rPr lang="ru-RU" dirty="0" smtClean="0"/>
              <a:t>1 класс 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0506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61158" y="0"/>
            <a:ext cx="8911687" cy="1280890"/>
          </a:xfrm>
        </p:spPr>
        <p:txBody>
          <a:bodyPr/>
          <a:lstStyle/>
          <a:p>
            <a:pPr algn="ctr"/>
            <a:r>
              <a:rPr lang="ru-RU" dirty="0" smtClean="0"/>
              <a:t>Рисунки детей  после просмотра фильма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592104" y="549647"/>
            <a:ext cx="5409571" cy="7207136"/>
          </a:xfrm>
        </p:spPr>
      </p:pic>
    </p:spTree>
    <p:extLst>
      <p:ext uri="{BB962C8B-B14F-4D97-AF65-F5344CB8AC3E}">
        <p14:creationId xmlns:p14="http://schemas.microsoft.com/office/powerpoint/2010/main" val="827456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156464" y="-379357"/>
            <a:ext cx="6039642" cy="8046577"/>
          </a:xfrm>
        </p:spPr>
      </p:pic>
    </p:spTree>
    <p:extLst>
      <p:ext uri="{BB962C8B-B14F-4D97-AF65-F5344CB8AC3E}">
        <p14:creationId xmlns:p14="http://schemas.microsoft.com/office/powerpoint/2010/main" val="2639587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108285" y="-666100"/>
            <a:ext cx="6452104" cy="8596096"/>
          </a:xfrm>
        </p:spPr>
      </p:pic>
    </p:spTree>
    <p:extLst>
      <p:ext uri="{BB962C8B-B14F-4D97-AF65-F5344CB8AC3E}">
        <p14:creationId xmlns:p14="http://schemas.microsoft.com/office/powerpoint/2010/main" val="4043800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893529" y="-1023497"/>
            <a:ext cx="6758580" cy="9004414"/>
          </a:xfrm>
        </p:spPr>
      </p:pic>
    </p:spTree>
    <p:extLst>
      <p:ext uri="{BB962C8B-B14F-4D97-AF65-F5344CB8AC3E}">
        <p14:creationId xmlns:p14="http://schemas.microsoft.com/office/powerpoint/2010/main" val="2025742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280040" y="-556146"/>
            <a:ext cx="6233063" cy="8304270"/>
          </a:xfrm>
        </p:spPr>
      </p:pic>
    </p:spTree>
    <p:extLst>
      <p:ext uri="{BB962C8B-B14F-4D97-AF65-F5344CB8AC3E}">
        <p14:creationId xmlns:p14="http://schemas.microsoft.com/office/powerpoint/2010/main" val="3682168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6734" y="0"/>
            <a:ext cx="4472248" cy="7224162"/>
          </a:xfrm>
        </p:spPr>
      </p:pic>
    </p:spTree>
    <p:extLst>
      <p:ext uri="{BB962C8B-B14F-4D97-AF65-F5344CB8AC3E}">
        <p14:creationId xmlns:p14="http://schemas.microsoft.com/office/powerpoint/2010/main" val="236106253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</TotalTime>
  <Words>19</Words>
  <Application>Microsoft Office PowerPoint</Application>
  <PresentationFormat>Широкоэкранный</PresentationFormat>
  <Paragraphs>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Легкий дым</vt:lpstr>
      <vt:lpstr>Воин Света</vt:lpstr>
      <vt:lpstr>Рисунки детей  после просмотра фильма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Воин Света</dc:title>
  <dc:creator>Пользователь</dc:creator>
  <cp:lastModifiedBy>Пользователь</cp:lastModifiedBy>
  <cp:revision>2</cp:revision>
  <dcterms:created xsi:type="dcterms:W3CDTF">2022-02-28T12:07:29Z</dcterms:created>
  <dcterms:modified xsi:type="dcterms:W3CDTF">2022-02-28T12:18:38Z</dcterms:modified>
</cp:coreProperties>
</file>